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70" r:id="rId2"/>
    <p:sldId id="256" r:id="rId3"/>
    <p:sldId id="257" r:id="rId4"/>
    <p:sldId id="258" r:id="rId5"/>
    <p:sldId id="261" r:id="rId6"/>
    <p:sldId id="260" r:id="rId7"/>
    <p:sldId id="268" r:id="rId8"/>
    <p:sldId id="262" r:id="rId9"/>
    <p:sldId id="265" r:id="rId10"/>
    <p:sldId id="266" r:id="rId11"/>
    <p:sldId id="267" r:id="rId12"/>
    <p:sldId id="263" r:id="rId13"/>
    <p:sldId id="264" r:id="rId14"/>
    <p:sldId id="259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53548" autoAdjust="0"/>
  </p:normalViewPr>
  <p:slideViewPr>
    <p:cSldViewPr snapToGrid="0">
      <p:cViewPr varScale="1">
        <p:scale>
          <a:sx n="80" d="100"/>
          <a:sy n="80" d="100"/>
        </p:scale>
        <p:origin x="-96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DA2F-887A-4EB9-9998-DEE4127CD10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52E06-4E6F-4B48-B347-6AE154424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19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678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80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56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64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46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61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03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86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75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2E06-4E6F-4B48-B347-6AE15442447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33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84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51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4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12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5692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9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91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700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3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91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65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61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71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2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69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0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2A3F-6E2B-4470-8A08-5763DD1277FD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D68305-DC05-4680-A859-30C7D844C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0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19" y="182880"/>
            <a:ext cx="8596668" cy="64289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МБУК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«Централизованная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детских библиотек г.Брянска»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 библиотека №7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«С книгой открываем мир природы»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Рекомендательный список литературы для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5-8 классов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Брянск, 2017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ocuments\Desktop\оршгнш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074" y="305887"/>
            <a:ext cx="1795462" cy="17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1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6159" y="9205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Андреев, М.В. Васька: [повесть] / М.В. Андреев. - М. , 2012. - 215, [9]с.</a:t>
            </a:r>
            <a:endParaRPr lang="ru-RU" sz="2400" b="1" dirty="0"/>
          </a:p>
        </p:txBody>
      </p:sp>
      <p:pic>
        <p:nvPicPr>
          <p:cNvPr id="11266" name="Picture 2" descr="http://minekidshop.ru/image/2/65/647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1" y="1100410"/>
            <a:ext cx="2902527" cy="474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92236" y="226898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«Васька» — повесть о беспородной лошади, написанная с большой теплотой и профессиональным знанием этих удивительных животных. История лошади тесно переплетается с судьбой главного героя повести — Вовки Васильева, который, несмотря на серьёзные жизненные испытания, обретает в конце концов не только четвероногого друга, но и настоящую любовь.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9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usefal.ru/files_4_images/322/1614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55" y="748145"/>
            <a:ext cx="2992581" cy="496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5184" y="4492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Робертс, Ч. Рыжий лис: повесть / Ч. Робертс. - М. , 1991. - 222, [1] с.: ил.. - (Библиотечная серия)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5184" y="2117044"/>
            <a:ext cx="56527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Выдающийся канадский писатель Чарлз Робертс получил мировое признание благодаря своим рассказам о жизни природы.  «</a:t>
            </a:r>
            <a:r>
              <a:rPr lang="ru-RU" sz="2000" b="0" i="0" dirty="0" smtClean="0">
                <a:solidFill>
                  <a:srgbClr val="1868A0"/>
                </a:solidFill>
                <a:effectLst/>
                <a:latin typeface="Times New Roman" pitchFamily="18" charset="0"/>
                <a:cs typeface="Times New Roman" pitchFamily="18" charset="0"/>
              </a:rPr>
              <a:t>Рыжий лис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" - одно из самых известных произведений Робертса, в котором читатель познакомится не только с жизнью необычного лиса, но и встретится с целым миром обитателей таежных лесов, узнает множество повадок и особенностей лисьего племени.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247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474" y="63180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Самарский, М.А. Радуга для друга: [повесть] / М.А. Самарский. - М. , 2013. - 251 с.: ил..-(6-9). - (Приключения необыкновенной собаки)</a:t>
            </a:r>
          </a:p>
          <a:p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3474" y="233996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Сашка - новый подопечный Лабрадора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Трисона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Да-да, подопечный, именно так пес называет людей, которым помогает. А помощь Сашке нужна: он потерял зрение в автокатастрофе, и теперь собака-поводырь стала его лучшим другом. Благодаря искренней любви этой умной и преданной собаки мальчик смог снова радоваться жизни. Однако приобретенный в специальной школе навык - не нападать на людей - сыграл с псом злую шутку... Его похитили! Но верный друг не будет сидеть сложа лапы, он будет бороться, потому что нужен Сашке!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Трисон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должен вернуться к нему!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yarmalysh.ru/wp-content/uploads/2013/03/Raduga-dlia-dru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09" y="666974"/>
            <a:ext cx="2674460" cy="474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39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elokuriha-lib.ru/_pu/0/63484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08" y="415636"/>
            <a:ext cx="3158837" cy="521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8491" y="2143450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ты собака-поводырь, то привередничать на работе тебе не к лицу. Вот и лабрадор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Трисон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поступил на службу к весьма необычной подопечной. Со слепой старушкой не побегаешь, не поиграешь, но он отлично справлялся со своей задачей, несмотря ни на что. Правда, скоро все изменилось, судьба преподнесла сюрприз. И верный помощник попал к совсем другим хозяевам. Поводырь стал… охранником! Казалось, быть на страже в детском садике – легче легкого, пока там не произошло страшное событие. Однако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Трисон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не простой пес, поэтому даже в критической ситуации смог показать себя с лучшей стороны!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8491" y="5774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Самарский, М.А. Формула добра: [повесть] / М.А. Самарский. - М. , 2013. - 219 с.: ил . - (Приключения необыкновенной собаки)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70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73" y="2057400"/>
            <a:ext cx="2674087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9560" y="997527"/>
            <a:ext cx="6374442" cy="50438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Сьюэлл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Чсрный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красавчик / А.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Сьюэлл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- М.: , 2002. - 256 с.. - (Фаун-клуб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История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благородного коня по имени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Черный красавчик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верой и правдой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служившего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людям, рассказана от первого лица.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страницах книги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главный герой проживает долгую лошадиную жизнь, полную непредсказуемых поворотов и драматических событий. Пройдя путь от несмышленого жеребенка до мудрого стареющего животного, Черный Красавчик научился различать добро и зло, быть преданным и терпеливым, ценить внимание и сочувствие.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мотивам этой знаменитой книги снят многосерийный художественный фильм.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reader-mania.ru/img/ps/1013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73" y="997527"/>
            <a:ext cx="2674087" cy="440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78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3769"/>
            <a:ext cx="8596668" cy="32531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далеко не единственные произведения о природе, которые учат человека любить, охранять и уважать окружающую среду. Природа – это частичка нас самих, нашей души, это Родина и ее надо любить всем сердцем!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ux.fm/resources/img/gallery/512_DIR/news/249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98" y="3833446"/>
            <a:ext cx="2904148" cy="269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1.pichost.me/640/55/1790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247" y="3833446"/>
            <a:ext cx="3604846" cy="269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egli.com/uploaded/thumbnails/_38023F4E-E50F-4F71-B6DB-E8D681553091__384x2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1477" y="3833446"/>
            <a:ext cx="3268052" cy="269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9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2" y="605641"/>
            <a:ext cx="9048370" cy="5771407"/>
          </a:xfrm>
        </p:spPr>
        <p:txBody>
          <a:bodyPr>
            <a:norm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г.Брянск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ул.Новозыбковская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19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Контактный телефон: 74- 75 – 22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Наша страничка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https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://vk.com/club67154364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bibliotekafilial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7@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Режим работы: с 10-00 до 18-00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Выходной день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суббота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Составитель: Кузьмина Е.А.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02536"/>
            <a:ext cx="7766936" cy="1266940"/>
          </a:xfrm>
        </p:spPr>
        <p:txBody>
          <a:bodyPr/>
          <a:lstStyle/>
          <a:p>
            <a:r>
              <a:rPr lang="ru-RU" sz="36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5754" y="2816943"/>
            <a:ext cx="8128249" cy="3440637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Берегите эти земли, эти воды, 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Даже малую былиночку любя,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Берегите всех зверей внутри природы,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Убивайте лишь зверей внутри себя.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Е.А. Евтушенко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kirovreg.ru/econom/ecology/godecol/embl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45" y="0"/>
            <a:ext cx="5889852" cy="274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4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6720"/>
            <a:ext cx="8596668" cy="5950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chemeClr val="tx1"/>
                </a:solidFill>
              </a:rPr>
              <a:t>                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Дорогие </a:t>
            </a:r>
            <a:r>
              <a:rPr lang="ru-RU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друзья!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рекомендательный список художественной литературы, в котором поднимаются вопросы бережного отношения к природе, животным. 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Художественные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произведения, которые мы вам рекомендуем прочитать, находятся в фонде Детской библиотеки №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г.Брянска</a:t>
            </a: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 заставляют задуматься о роли и месте человека в окружающем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9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71" y="348343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книгой открываем мир природы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christianrussianbook.com/bookstore/media/catalog/product/cache/1/image/03102714f9fe376770c44752ca768221/f/i/file_7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30" y="1054385"/>
            <a:ext cx="1666906" cy="255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8469" y="1080509"/>
            <a:ext cx="1917144" cy="2497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4273" y="3498980"/>
            <a:ext cx="1837830" cy="255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bibgaidara.ru/images/stories/Library/chit/14.02.16.radyg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067" y="1341767"/>
            <a:ext cx="1970761" cy="255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663" y="3620300"/>
            <a:ext cx="1666906" cy="271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://www.bookmg.ru/cCovers/557249_2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546" y="3972304"/>
            <a:ext cx="1774509" cy="271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usefal.ru/files_4_images/322/161482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992" y="4073077"/>
            <a:ext cx="1936793" cy="278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reader-mania.ru/img/ps/10138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3659" y="1634748"/>
            <a:ext cx="1905000" cy="271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3.bp.blogspot.com/-FAkqO-A9nWA/VK2evOnFG_I/AAAAAAAAJj0/s9D_IsZ10rk/s1600/1178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085" y="1433207"/>
            <a:ext cx="1835131" cy="248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elokuriha-lib.ru/_pu/0/6348434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9459" y="3967403"/>
            <a:ext cx="1828800" cy="255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2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2582" y="1"/>
            <a:ext cx="6281420" cy="6056416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Троепольский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Г.Н. Белый Бим Черное Ухо: Повесть / Г.Н.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Троепольский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, 2000.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266с.- (Школьная библиотека)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Очень трогательная  повесть о шотландском  сеттере, который в связи с болезнью хозяина, остался один на один с людьми…с людьми разными: добрыми и не очень, равнодушными, злопамятными и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очень…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Читая книгу, понимаешь ответственность человека перед природой, она учит добру 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милосердию.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1977 году по книге режиссер Станислав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Ростоцкий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снял двухсерийный кинофильм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146" name="Picture 2" descr="http://www.blagovest-moskva.ru/upload/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20" y="438150"/>
            <a:ext cx="28860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83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udata.ru/w/images/b/b6/%D0%91%D0%B5%D0%BB%D1%8B%D0%B9_%D0%BA%D0%BB%D1%8B%D0%BA_2004_%D0%BA%D0%BD%D0%B8%D0%B3%D0%B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243" y="1039091"/>
            <a:ext cx="2543848" cy="467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5712" y="2170515"/>
            <a:ext cx="606829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Приключенческая повесть классика американской литературы Джека Лондона описывает события, которые происходят во время золотой лихорадки на Аляске. Её главный герой - Белый Клык,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полуволк-полусобака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Жестокий и суровый мир, который окружает его с рождения, грозит неминуемой гибелью, и только встреча с добрым хозяином помогает ему обрести себя. Эта книга о всепобеждающей силе любви, верности и преданности, о настоящей дружбе, какая только возможна между животным и человеком.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4930" y="346593"/>
            <a:ext cx="60059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Лондон, Д. Белый клык / Д. Лондон. - М. , 2004. - 206 с.: ил. - (Школьная библиотека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077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3.bp.blogspot.com/-FAkqO-A9nWA/VK2evOnFG_I/AAAAAAAAJj0/s9D_IsZ10rk/s1600/11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760" y="989744"/>
            <a:ext cx="2640378" cy="439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3154" y="707716"/>
            <a:ext cx="63245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Даррелл, Д. Моя семья и другие звери. Птицы, звери и родственники. Сад богов: пер. с англ. / Д. Даррелл. - М. , 1986. - 481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Книга "Моя семья и другие звери" –  юмористическая сага о детстве будущего знаменитого зоолога и писателя на греческом острове Корфу, где его экстравагантная семья провела пять блаженных лет. Юный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Джеральд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Даррелл делает первые открытия в стране насекомых, постоянно увеличивая число домочадцев. Он принимает в свою семью черепашку Ахиллеса, голубя Квазимодо, совенка Улисса и многих, многих других забавных животных, что приводит к большим и маленьким драмам и веселым приключениям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Helvetica Neue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671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9945" y="394855"/>
            <a:ext cx="6260639" cy="569421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600" b="1" dirty="0" smtClean="0"/>
              <a:t>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Востоков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С. Остров, одетый в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джерси, или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Специалист по полуобезьянам: [роман] / С. Востоков. - М. , 2007. - 223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Писатель Стас Востоков очень любит зверей. А еще он с детства любит читать книги великого натуралиста и замечательного писателя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Джеральда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Даррелла. И — случается же такое! — любовь оказалась взаимной: Даррелл пригласил Стаса поработать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джерсийском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зоопарке, в Международном обучающем центре сохранения природы. Стас, конечно, согласился и принялся вести дневник, ежедневно записывая и зарисовывая невероятные приключения русского стажера на нормандском острове… Так родилась эта книжка, которая тут же стала победителем всероссийского конкурса книг для детей и юношества «Алые паруса».</a:t>
            </a:r>
            <a:r>
              <a:rPr lang="ru-RU" sz="2200" dirty="0" smtClean="0"/>
              <a:t> </a:t>
            </a:r>
            <a:endParaRPr lang="ru-RU" sz="2200" dirty="0"/>
          </a:p>
        </p:txBody>
      </p:sp>
      <p:pic>
        <p:nvPicPr>
          <p:cNvPr id="7170" name="Picture 2" descr="http://dislyget.ru/images/titul/0/112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03" y="773682"/>
            <a:ext cx="3024042" cy="504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1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ookmg.ru/cCovers/557249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55" y="353292"/>
            <a:ext cx="3241963" cy="565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1053" y="2589160"/>
            <a:ext cx="5217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История про мальчика, девочку и собаку не просто хорошая и очень трогательная, она одновременно и простая, и заставляет задуматься о серьезных вещах. Каково это иметь желание завести собаку и когда, наконец, желание исполняется, а также о том, как нелегко нести ответственность за живую душу.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4526" y="8475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Воскобойников, В. М. Девочка, мальчик, собака: [повести] / В.М. Воскобойников. - М. , 2010. - 217 с .-(Тузик,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Мурзик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другие...)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9259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644</TotalTime>
  <Words>1089</Words>
  <Application>Microsoft Office PowerPoint</Application>
  <PresentationFormat>Произвольный</PresentationFormat>
  <Paragraphs>55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 МБУК   «Централизованная система   детских библиотек г.Брянска»  Детская библиотека №7             «С книгой открываем мир природы»        Рекомендательный список литературы для    5-8 классов        Брянск, 2017 </vt:lpstr>
      <vt:lpstr> </vt:lpstr>
      <vt:lpstr>Слайд 3</vt:lpstr>
      <vt:lpstr>   С книгой открываем мир природы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Это далеко не единственные произведения о природе, которые учат человека любить, охранять и уважать окружающую среду. Природа – это частичка нас самих, нашей души, это Родина и ее надо любить всем сердцем!</vt:lpstr>
      <vt:lpstr>     Спасибо за внимание! Наш адрес: г.Брянск, ул.Новозыбковская, 19 Контактный телефон: 74- 75 – 22 Наша страничка ВКонтакте: https://vk.com/club67154364 e-mail: bibliotekafilial7@yandex.ru Режим работы: с 10-00 до 18-00 Выходной день – суббота            Составитель: Кузьмина Е.А.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Дорогие друзья! 2017 год объ</dc:title>
  <dc:creator>KUZJA</dc:creator>
  <cp:lastModifiedBy>filbibl</cp:lastModifiedBy>
  <cp:revision>49</cp:revision>
  <dcterms:created xsi:type="dcterms:W3CDTF">2017-01-29T12:17:46Z</dcterms:created>
  <dcterms:modified xsi:type="dcterms:W3CDTF">2017-02-13T09:55:51Z</dcterms:modified>
</cp:coreProperties>
</file>